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5" autoAdjust="0"/>
    <p:restoredTop sz="94660"/>
  </p:normalViewPr>
  <p:slideViewPr>
    <p:cSldViewPr snapToGrid="0">
      <p:cViewPr varScale="1">
        <p:scale>
          <a:sx n="127" d="100"/>
          <a:sy n="127" d="100"/>
        </p:scale>
        <p:origin x="298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591DE-34D6-4567-A3C3-861619C6A3C4}" type="datetimeFigureOut">
              <a:rPr lang="en-GB" smtClean="0"/>
              <a:t>01/11/2018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17A0C-48A9-419D-B674-A8018DAFF2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69955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591DE-34D6-4567-A3C3-861619C6A3C4}" type="datetimeFigureOut">
              <a:rPr lang="en-GB" smtClean="0"/>
              <a:t>01/11/2018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17A0C-48A9-419D-B674-A8018DAFF2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29944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591DE-34D6-4567-A3C3-861619C6A3C4}" type="datetimeFigureOut">
              <a:rPr lang="en-GB" smtClean="0"/>
              <a:t>01/11/2018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17A0C-48A9-419D-B674-A8018DAFF2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61779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591DE-34D6-4567-A3C3-861619C6A3C4}" type="datetimeFigureOut">
              <a:rPr lang="en-GB" smtClean="0"/>
              <a:t>01/11/2018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17A0C-48A9-419D-B674-A8018DAFF2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92284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591DE-34D6-4567-A3C3-861619C6A3C4}" type="datetimeFigureOut">
              <a:rPr lang="en-GB" smtClean="0"/>
              <a:t>01/11/2018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17A0C-48A9-419D-B674-A8018DAFF2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09850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591DE-34D6-4567-A3C3-861619C6A3C4}" type="datetimeFigureOut">
              <a:rPr lang="en-GB" smtClean="0"/>
              <a:t>01/11/2018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17A0C-48A9-419D-B674-A8018DAFF2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01496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591DE-34D6-4567-A3C3-861619C6A3C4}" type="datetimeFigureOut">
              <a:rPr lang="en-GB" smtClean="0"/>
              <a:t>01/11/2018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17A0C-48A9-419D-B674-A8018DAFF2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43470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591DE-34D6-4567-A3C3-861619C6A3C4}" type="datetimeFigureOut">
              <a:rPr lang="en-GB" smtClean="0"/>
              <a:t>01/11/2018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17A0C-48A9-419D-B674-A8018DAFF2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45703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591DE-34D6-4567-A3C3-861619C6A3C4}" type="datetimeFigureOut">
              <a:rPr lang="en-GB" smtClean="0"/>
              <a:t>01/11/2018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17A0C-48A9-419D-B674-A8018DAFF2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67066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591DE-34D6-4567-A3C3-861619C6A3C4}" type="datetimeFigureOut">
              <a:rPr lang="en-GB" smtClean="0"/>
              <a:t>01/11/2018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17A0C-48A9-419D-B674-A8018DAFF2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89043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591DE-34D6-4567-A3C3-861619C6A3C4}" type="datetimeFigureOut">
              <a:rPr lang="en-GB" smtClean="0"/>
              <a:t>01/11/2018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17A0C-48A9-419D-B674-A8018DAFF2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73584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8591DE-34D6-4567-A3C3-861619C6A3C4}" type="datetimeFigureOut">
              <a:rPr lang="en-GB" smtClean="0"/>
              <a:t>01/11/2018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217A0C-48A9-419D-B674-A8018DAFF2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3029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45333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Royal Society of Chemistry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Matt Baldwin</dc:creator>
  <cp:lastModifiedBy>Matt Baldwin</cp:lastModifiedBy>
  <cp:revision>1</cp:revision>
  <dcterms:created xsi:type="dcterms:W3CDTF">2018-11-01T10:28:49Z</dcterms:created>
  <dcterms:modified xsi:type="dcterms:W3CDTF">2018-11-01T10:30:18Z</dcterms:modified>
</cp:coreProperties>
</file>